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0"/>
  </p:notesMasterIdLst>
  <p:handoutMasterIdLst>
    <p:handoutMasterId r:id="rId11"/>
  </p:handoutMasterIdLst>
  <p:sldIdLst>
    <p:sldId id="269" r:id="rId6"/>
    <p:sldId id="279" r:id="rId7"/>
    <p:sldId id="286" r:id="rId8"/>
    <p:sldId id="28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1" autoAdjust="0"/>
    <p:restoredTop sz="92381" autoAdjust="0"/>
  </p:normalViewPr>
  <p:slideViewPr>
    <p:cSldViewPr snapToGrid="0" snapToObjects="1">
      <p:cViewPr varScale="1">
        <p:scale>
          <a:sx n="61" d="100"/>
          <a:sy n="61" d="100"/>
        </p:scale>
        <p:origin x="68" y="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66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ISG Sprint Kickoff Presentation: </a:t>
            </a:r>
            <a:r>
              <a:rPr lang="en-US" sz="28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Cognitics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Inc.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Aaron Brinton, VP</a:t>
            </a:r>
          </a:p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1, 2020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0515600" cy="5030929"/>
          </a:xfrm>
        </p:spPr>
        <p:txBody>
          <a:bodyPr>
            <a:normAutofit fontScale="92500" lnSpcReduction="10000"/>
          </a:bodyPr>
          <a:lstStyle/>
          <a:p>
            <a:pPr marL="0">
              <a:lnSpc>
                <a:spcPct val="110000"/>
              </a:lnSpc>
            </a:pPr>
            <a:r>
              <a:rPr lang="en-US" b="1" dirty="0" err="1"/>
              <a:t>Cognitics</a:t>
            </a:r>
            <a:r>
              <a:rPr lang="en-US" b="1" dirty="0"/>
              <a:t> is focused on open-source capabilities supporting interoperability between GEOINT applications and services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CDB Productivity API: </a:t>
            </a:r>
            <a:r>
              <a:rPr lang="en-US" dirty="0"/>
              <a:t>open-source libraries and applications for production, consumption, and analysis of CDB content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Rapid3D Capabilities:</a:t>
            </a:r>
            <a:r>
              <a:rPr lang="en-US" dirty="0"/>
              <a:t> RESTful microservices utilizing the CDB Productivity API for automated processing of CDB, including translation to OBJ, FBX, 3D Tiles, and I3S.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Inception:</a:t>
            </a:r>
            <a:r>
              <a:rPr lang="en-US" dirty="0"/>
              <a:t> open-source Unity3D visualization environment primarily intended as a CDB viewer, but also used for capability prototyping and demonstration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>
              <a:lnSpc>
                <a:spcPct val="11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0515600" cy="5027756"/>
          </a:xfrm>
        </p:spPr>
        <p:txBody>
          <a:bodyPr>
            <a:normAutofit lnSpcReduction="1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Participant in the 3D Containers Pilot that produced the draft </a:t>
            </a:r>
            <a:r>
              <a:rPr lang="en-US" dirty="0" err="1"/>
              <a:t>GeoVolumes</a:t>
            </a:r>
            <a:r>
              <a:rPr lang="en-US" dirty="0"/>
              <a:t> API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Provide sample CDB datasets built with open source data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Provide access to developers of the CDB Productivity API for production of OGC CDB standard datasets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Provide 3D visualization of content offered via the </a:t>
            </a:r>
            <a:r>
              <a:rPr lang="en-US" dirty="0" err="1"/>
              <a:t>GeoVolumes</a:t>
            </a:r>
            <a:r>
              <a:rPr lang="en-US" dirty="0"/>
              <a:t> API using Inception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Provide support to other participants as they implement services providing content via the </a:t>
            </a:r>
            <a:r>
              <a:rPr lang="en-US" dirty="0" err="1"/>
              <a:t>GeoVolumes</a:t>
            </a:r>
            <a:r>
              <a:rPr lang="en-US" dirty="0"/>
              <a:t> API</a:t>
            </a:r>
          </a:p>
          <a:p>
            <a:pPr marL="0">
              <a:lnSpc>
                <a:spcPct val="11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</a:t>
            </a:r>
          </a:p>
        </p:txBody>
      </p:sp>
    </p:spTree>
    <p:extLst>
      <p:ext uri="{BB962C8B-B14F-4D97-AF65-F5344CB8AC3E}">
        <p14:creationId xmlns:p14="http://schemas.microsoft.com/office/powerpoint/2010/main" val="3185202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B3BB7-3E5D-3E47-921E-9943C76F3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22B7E8-2941-DF49-802D-03CD1E7E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5CC7D8-9468-464E-BD00-55BFC2E90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71" y="1082966"/>
            <a:ext cx="9773858" cy="51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15863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3084</TotalTime>
  <Words>169</Words>
  <Application>Microsoft Office PowerPoint</Application>
  <PresentationFormat>Widescreen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Background</vt:lpstr>
      <vt:lpstr>Participation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Aaron Brinton</cp:lastModifiedBy>
  <cp:revision>147</cp:revision>
  <dcterms:created xsi:type="dcterms:W3CDTF">2020-04-17T22:01:33Z</dcterms:created>
  <dcterms:modified xsi:type="dcterms:W3CDTF">2020-08-31T15:22:41Z</dcterms:modified>
</cp:coreProperties>
</file>